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7019925" cy="9072563"/>
  <p:notesSz cx="6858000" cy="91440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7" userDrawn="1">
          <p15:clr>
            <a:srgbClr val="A4A3A4"/>
          </p15:clr>
        </p15:guide>
        <p15:guide id="2" pos="22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61" autoAdjust="0"/>
    <p:restoredTop sz="94660"/>
  </p:normalViewPr>
  <p:slideViewPr>
    <p:cSldViewPr snapToGrid="0">
      <p:cViewPr varScale="1">
        <p:scale>
          <a:sx n="62" d="100"/>
          <a:sy n="62" d="100"/>
        </p:scale>
        <p:origin x="2741" y="77"/>
      </p:cViewPr>
      <p:guideLst>
        <p:guide orient="horz" pos="2857"/>
        <p:guide pos="22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495" y="1484793"/>
            <a:ext cx="5966936" cy="3158596"/>
          </a:xfrm>
        </p:spPr>
        <p:txBody>
          <a:bodyPr anchor="b"/>
          <a:lstStyle>
            <a:lvl1pPr algn="ctr">
              <a:defRPr sz="4606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491" y="4765197"/>
            <a:ext cx="5264944" cy="2190435"/>
          </a:xfrm>
        </p:spPr>
        <p:txBody>
          <a:bodyPr/>
          <a:lstStyle>
            <a:lvl1pPr marL="0" indent="0" algn="ctr">
              <a:buNone/>
              <a:defRPr sz="1842"/>
            </a:lvl1pPr>
            <a:lvl2pPr marL="350992" indent="0" algn="ctr">
              <a:buNone/>
              <a:defRPr sz="1535"/>
            </a:lvl2pPr>
            <a:lvl3pPr marL="701985" indent="0" algn="ctr">
              <a:buNone/>
              <a:defRPr sz="1382"/>
            </a:lvl3pPr>
            <a:lvl4pPr marL="1052977" indent="0" algn="ctr">
              <a:buNone/>
              <a:defRPr sz="1228"/>
            </a:lvl4pPr>
            <a:lvl5pPr marL="1403970" indent="0" algn="ctr">
              <a:buNone/>
              <a:defRPr sz="1228"/>
            </a:lvl5pPr>
            <a:lvl6pPr marL="1754962" indent="0" algn="ctr">
              <a:buNone/>
              <a:defRPr sz="1228"/>
            </a:lvl6pPr>
            <a:lvl7pPr marL="2105955" indent="0" algn="ctr">
              <a:buNone/>
              <a:defRPr sz="1228"/>
            </a:lvl7pPr>
            <a:lvl8pPr marL="2456947" indent="0" algn="ctr">
              <a:buNone/>
              <a:defRPr sz="1228"/>
            </a:lvl8pPr>
            <a:lvl9pPr marL="2807940" indent="0" algn="ctr">
              <a:buNone/>
              <a:defRPr sz="1228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8650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0395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64" y="2261843"/>
            <a:ext cx="6054685" cy="3773934"/>
          </a:xfrm>
        </p:spPr>
        <p:txBody>
          <a:bodyPr anchor="b"/>
          <a:lstStyle>
            <a:lvl1pPr>
              <a:defRPr sz="4606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964" y="6071480"/>
            <a:ext cx="6054685" cy="1984622"/>
          </a:xfrm>
        </p:spPr>
        <p:txBody>
          <a:bodyPr/>
          <a:lstStyle>
            <a:lvl1pPr marL="0" indent="0">
              <a:buNone/>
              <a:defRPr sz="1842">
                <a:solidFill>
                  <a:schemeClr val="tx1"/>
                </a:solidFill>
              </a:defRPr>
            </a:lvl1pPr>
            <a:lvl2pPr marL="350992" indent="0">
              <a:buNone/>
              <a:defRPr sz="1535">
                <a:solidFill>
                  <a:schemeClr val="tx1">
                    <a:tint val="75000"/>
                  </a:schemeClr>
                </a:solidFill>
              </a:defRPr>
            </a:lvl2pPr>
            <a:lvl3pPr marL="701985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3pPr>
            <a:lvl4pPr marL="105297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4pPr>
            <a:lvl5pPr marL="1403970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5pPr>
            <a:lvl6pPr marL="1754962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6pPr>
            <a:lvl7pPr marL="2105955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7pPr>
            <a:lvl8pPr marL="245694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8pPr>
            <a:lvl9pPr marL="2807940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0991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620" y="2415150"/>
            <a:ext cx="2983468" cy="575645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3837" y="2415150"/>
            <a:ext cx="2983468" cy="575645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3606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483032"/>
            <a:ext cx="6054685" cy="175360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3535" y="2224039"/>
            <a:ext cx="2969757" cy="1089967"/>
          </a:xfrm>
        </p:spPr>
        <p:txBody>
          <a:bodyPr anchor="b"/>
          <a:lstStyle>
            <a:lvl1pPr marL="0" indent="0">
              <a:buNone/>
              <a:defRPr sz="1842" b="1"/>
            </a:lvl1pPr>
            <a:lvl2pPr marL="350992" indent="0">
              <a:buNone/>
              <a:defRPr sz="1535" b="1"/>
            </a:lvl2pPr>
            <a:lvl3pPr marL="701985" indent="0">
              <a:buNone/>
              <a:defRPr sz="1382" b="1"/>
            </a:lvl3pPr>
            <a:lvl4pPr marL="1052977" indent="0">
              <a:buNone/>
              <a:defRPr sz="1228" b="1"/>
            </a:lvl4pPr>
            <a:lvl5pPr marL="1403970" indent="0">
              <a:buNone/>
              <a:defRPr sz="1228" b="1"/>
            </a:lvl5pPr>
            <a:lvl6pPr marL="1754962" indent="0">
              <a:buNone/>
              <a:defRPr sz="1228" b="1"/>
            </a:lvl6pPr>
            <a:lvl7pPr marL="2105955" indent="0">
              <a:buNone/>
              <a:defRPr sz="1228" b="1"/>
            </a:lvl7pPr>
            <a:lvl8pPr marL="2456947" indent="0">
              <a:buNone/>
              <a:defRPr sz="1228" b="1"/>
            </a:lvl8pPr>
            <a:lvl9pPr marL="2807940" indent="0">
              <a:buNone/>
              <a:defRPr sz="1228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535" y="3314006"/>
            <a:ext cx="2969757" cy="48744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53838" y="2224039"/>
            <a:ext cx="2984382" cy="1089967"/>
          </a:xfrm>
        </p:spPr>
        <p:txBody>
          <a:bodyPr anchor="b"/>
          <a:lstStyle>
            <a:lvl1pPr marL="0" indent="0">
              <a:buNone/>
              <a:defRPr sz="1842" b="1"/>
            </a:lvl1pPr>
            <a:lvl2pPr marL="350992" indent="0">
              <a:buNone/>
              <a:defRPr sz="1535" b="1"/>
            </a:lvl2pPr>
            <a:lvl3pPr marL="701985" indent="0">
              <a:buNone/>
              <a:defRPr sz="1382" b="1"/>
            </a:lvl3pPr>
            <a:lvl4pPr marL="1052977" indent="0">
              <a:buNone/>
              <a:defRPr sz="1228" b="1"/>
            </a:lvl4pPr>
            <a:lvl5pPr marL="1403970" indent="0">
              <a:buNone/>
              <a:defRPr sz="1228" b="1"/>
            </a:lvl5pPr>
            <a:lvl6pPr marL="1754962" indent="0">
              <a:buNone/>
              <a:defRPr sz="1228" b="1"/>
            </a:lvl6pPr>
            <a:lvl7pPr marL="2105955" indent="0">
              <a:buNone/>
              <a:defRPr sz="1228" b="1"/>
            </a:lvl7pPr>
            <a:lvl8pPr marL="2456947" indent="0">
              <a:buNone/>
              <a:defRPr sz="1228" b="1"/>
            </a:lvl8pPr>
            <a:lvl9pPr marL="2807940" indent="0">
              <a:buNone/>
              <a:defRPr sz="1228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53838" y="3314006"/>
            <a:ext cx="2984382" cy="48744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204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960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0876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604838"/>
            <a:ext cx="2264109" cy="2116931"/>
          </a:xfrm>
        </p:spPr>
        <p:txBody>
          <a:bodyPr anchor="b"/>
          <a:lstStyle>
            <a:lvl1pPr>
              <a:defRPr sz="245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382" y="1306283"/>
            <a:ext cx="3553837" cy="6447400"/>
          </a:xfrm>
        </p:spPr>
        <p:txBody>
          <a:bodyPr/>
          <a:lstStyle>
            <a:lvl1pPr>
              <a:defRPr sz="2457"/>
            </a:lvl1pPr>
            <a:lvl2pPr>
              <a:defRPr sz="2150"/>
            </a:lvl2pPr>
            <a:lvl3pPr>
              <a:defRPr sz="1842"/>
            </a:lvl3pPr>
            <a:lvl4pPr>
              <a:defRPr sz="1535"/>
            </a:lvl4pPr>
            <a:lvl5pPr>
              <a:defRPr sz="1535"/>
            </a:lvl5pPr>
            <a:lvl6pPr>
              <a:defRPr sz="1535"/>
            </a:lvl6pPr>
            <a:lvl7pPr>
              <a:defRPr sz="1535"/>
            </a:lvl7pPr>
            <a:lvl8pPr>
              <a:defRPr sz="1535"/>
            </a:lvl8pPr>
            <a:lvl9pPr>
              <a:defRPr sz="1535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534" y="2721769"/>
            <a:ext cx="2264109" cy="5042414"/>
          </a:xfrm>
        </p:spPr>
        <p:txBody>
          <a:bodyPr/>
          <a:lstStyle>
            <a:lvl1pPr marL="0" indent="0">
              <a:buNone/>
              <a:defRPr sz="1228"/>
            </a:lvl1pPr>
            <a:lvl2pPr marL="350992" indent="0">
              <a:buNone/>
              <a:defRPr sz="1075"/>
            </a:lvl2pPr>
            <a:lvl3pPr marL="701985" indent="0">
              <a:buNone/>
              <a:defRPr sz="921"/>
            </a:lvl3pPr>
            <a:lvl4pPr marL="1052977" indent="0">
              <a:buNone/>
              <a:defRPr sz="768"/>
            </a:lvl4pPr>
            <a:lvl5pPr marL="1403970" indent="0">
              <a:buNone/>
              <a:defRPr sz="768"/>
            </a:lvl5pPr>
            <a:lvl6pPr marL="1754962" indent="0">
              <a:buNone/>
              <a:defRPr sz="768"/>
            </a:lvl6pPr>
            <a:lvl7pPr marL="2105955" indent="0">
              <a:buNone/>
              <a:defRPr sz="768"/>
            </a:lvl7pPr>
            <a:lvl8pPr marL="2456947" indent="0">
              <a:buNone/>
              <a:defRPr sz="768"/>
            </a:lvl8pPr>
            <a:lvl9pPr marL="2807940" indent="0">
              <a:buNone/>
              <a:defRPr sz="768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8817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604838"/>
            <a:ext cx="2264109" cy="2116931"/>
          </a:xfrm>
        </p:spPr>
        <p:txBody>
          <a:bodyPr anchor="b"/>
          <a:lstStyle>
            <a:lvl1pPr>
              <a:defRPr sz="245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84382" y="1306283"/>
            <a:ext cx="3553837" cy="6447400"/>
          </a:xfrm>
        </p:spPr>
        <p:txBody>
          <a:bodyPr anchor="t"/>
          <a:lstStyle>
            <a:lvl1pPr marL="0" indent="0">
              <a:buNone/>
              <a:defRPr sz="2457"/>
            </a:lvl1pPr>
            <a:lvl2pPr marL="350992" indent="0">
              <a:buNone/>
              <a:defRPr sz="2150"/>
            </a:lvl2pPr>
            <a:lvl3pPr marL="701985" indent="0">
              <a:buNone/>
              <a:defRPr sz="1842"/>
            </a:lvl3pPr>
            <a:lvl4pPr marL="1052977" indent="0">
              <a:buNone/>
              <a:defRPr sz="1535"/>
            </a:lvl4pPr>
            <a:lvl5pPr marL="1403970" indent="0">
              <a:buNone/>
              <a:defRPr sz="1535"/>
            </a:lvl5pPr>
            <a:lvl6pPr marL="1754962" indent="0">
              <a:buNone/>
              <a:defRPr sz="1535"/>
            </a:lvl6pPr>
            <a:lvl7pPr marL="2105955" indent="0">
              <a:buNone/>
              <a:defRPr sz="1535"/>
            </a:lvl7pPr>
            <a:lvl8pPr marL="2456947" indent="0">
              <a:buNone/>
              <a:defRPr sz="1535"/>
            </a:lvl8pPr>
            <a:lvl9pPr marL="2807940" indent="0">
              <a:buNone/>
              <a:defRPr sz="1535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534" y="2721769"/>
            <a:ext cx="2264109" cy="5042414"/>
          </a:xfrm>
        </p:spPr>
        <p:txBody>
          <a:bodyPr/>
          <a:lstStyle>
            <a:lvl1pPr marL="0" indent="0">
              <a:buNone/>
              <a:defRPr sz="1228"/>
            </a:lvl1pPr>
            <a:lvl2pPr marL="350992" indent="0">
              <a:buNone/>
              <a:defRPr sz="1075"/>
            </a:lvl2pPr>
            <a:lvl3pPr marL="701985" indent="0">
              <a:buNone/>
              <a:defRPr sz="921"/>
            </a:lvl3pPr>
            <a:lvl4pPr marL="1052977" indent="0">
              <a:buNone/>
              <a:defRPr sz="768"/>
            </a:lvl4pPr>
            <a:lvl5pPr marL="1403970" indent="0">
              <a:buNone/>
              <a:defRPr sz="768"/>
            </a:lvl5pPr>
            <a:lvl6pPr marL="1754962" indent="0">
              <a:buNone/>
              <a:defRPr sz="768"/>
            </a:lvl6pPr>
            <a:lvl7pPr marL="2105955" indent="0">
              <a:buNone/>
              <a:defRPr sz="768"/>
            </a:lvl7pPr>
            <a:lvl8pPr marL="2456947" indent="0">
              <a:buNone/>
              <a:defRPr sz="768"/>
            </a:lvl8pPr>
            <a:lvl9pPr marL="2807940" indent="0">
              <a:buNone/>
              <a:defRPr sz="768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2796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57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23634" y="483030"/>
            <a:ext cx="1513671" cy="768857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2620" y="483030"/>
            <a:ext cx="4453265" cy="768857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383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D5156B2B-16E3-C98D-7FEC-805661C62F6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9570664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425" imgH="426" progId="TCLayout.ActiveDocument.1">
                  <p:embed/>
                </p:oleObj>
              </mc:Choice>
              <mc:Fallback>
                <p:oleObj name="think-cell Slide" r:id="rId15" imgW="425" imgH="42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5156B2B-16E3-C98D-7FEC-805661C62F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2620" y="483032"/>
            <a:ext cx="6054685" cy="1753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620" y="2415150"/>
            <a:ext cx="6054685" cy="5756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620" y="8408924"/>
            <a:ext cx="1579483" cy="483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C24AC-AAC9-427C-8962-34178A6D02FB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25350" y="8408924"/>
            <a:ext cx="2369225" cy="483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57822" y="8408924"/>
            <a:ext cx="1579483" cy="483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9523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01985" rtl="0" eaLnBrk="1" latinLnBrk="0" hangingPunct="1">
        <a:lnSpc>
          <a:spcPct val="90000"/>
        </a:lnSpc>
        <a:spcBef>
          <a:spcPct val="0"/>
        </a:spcBef>
        <a:buNone/>
        <a:defRPr sz="33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496" indent="-175496" algn="l" defTabSz="701985" rtl="0" eaLnBrk="1" latinLnBrk="0" hangingPunct="1">
        <a:lnSpc>
          <a:spcPct val="90000"/>
        </a:lnSpc>
        <a:spcBef>
          <a:spcPts val="768"/>
        </a:spcBef>
        <a:buFont typeface="Arial" panose="020B0604020202020204" pitchFamily="34" charset="0"/>
        <a:buChar char="•"/>
        <a:defRPr sz="2150" kern="1200">
          <a:solidFill>
            <a:schemeClr val="tx1"/>
          </a:solidFill>
          <a:latin typeface="+mn-lt"/>
          <a:ea typeface="+mn-ea"/>
          <a:cs typeface="+mn-cs"/>
        </a:defRPr>
      </a:lvl1pPr>
      <a:lvl2pPr marL="526489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877481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535" kern="1200">
          <a:solidFill>
            <a:schemeClr val="tx1"/>
          </a:solidFill>
          <a:latin typeface="+mn-lt"/>
          <a:ea typeface="+mn-ea"/>
          <a:cs typeface="+mn-cs"/>
        </a:defRPr>
      </a:lvl3pPr>
      <a:lvl4pPr marL="1228474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4pPr>
      <a:lvl5pPr marL="1579466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5pPr>
      <a:lvl6pPr marL="1930458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6pPr>
      <a:lvl7pPr marL="2281451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7pPr>
      <a:lvl8pPr marL="2632443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8pPr>
      <a:lvl9pPr marL="2983436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1pPr>
      <a:lvl2pPr marL="350992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2pPr>
      <a:lvl3pPr marL="701985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3pPr>
      <a:lvl4pPr marL="1052977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4pPr>
      <a:lvl5pPr marL="140397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5pPr>
      <a:lvl6pPr marL="1754962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6pPr>
      <a:lvl7pPr marL="2105955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7pPr>
      <a:lvl8pPr marL="2456947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8pPr>
      <a:lvl9pPr marL="280794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195076-3D51-F438-30B0-C1E0A2A6A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ovéPole 16">
            <a:extLst>
              <a:ext uri="{FF2B5EF4-FFF2-40B4-BE49-F238E27FC236}">
                <a16:creationId xmlns:a16="http://schemas.microsoft.com/office/drawing/2014/main" id="{B3B46D88-8D23-C88D-7DC0-9388539FBA6F}"/>
              </a:ext>
            </a:extLst>
          </p:cNvPr>
          <p:cNvSpPr txBox="1"/>
          <p:nvPr/>
        </p:nvSpPr>
        <p:spPr>
          <a:xfrm>
            <a:off x="501262" y="8170630"/>
            <a:ext cx="3508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>
                <a:solidFill>
                  <a:schemeClr val="bg1"/>
                </a:solidFill>
                <a:latin typeface="Nimbus Sans D OT" panose="02000000000000000000" pitchFamily="50" charset="0"/>
              </a:rPr>
              <a:t>Kontaktná</a:t>
            </a:r>
            <a:r>
              <a:rPr lang="cs-CZ" sz="1200" dirty="0">
                <a:solidFill>
                  <a:schemeClr val="bg1"/>
                </a:solidFill>
                <a:latin typeface="Nimbus Sans D OT" panose="02000000000000000000" pitchFamily="50" charset="0"/>
              </a:rPr>
              <a:t> osoba – Andrea </a:t>
            </a:r>
            <a:r>
              <a:rPr lang="cs-CZ" sz="1200" dirty="0" err="1">
                <a:solidFill>
                  <a:schemeClr val="bg1"/>
                </a:solidFill>
                <a:latin typeface="Nimbus Sans D OT" panose="02000000000000000000" pitchFamily="50" charset="0"/>
              </a:rPr>
              <a:t>Vágaiová</a:t>
            </a:r>
            <a:endParaRPr lang="cs-CZ" sz="1200" dirty="0">
              <a:solidFill>
                <a:schemeClr val="bg1"/>
              </a:solidFill>
              <a:latin typeface="Nimbus Sans D OT" panose="02000000000000000000" pitchFamily="50" charset="0"/>
            </a:endParaRPr>
          </a:p>
          <a:p>
            <a:r>
              <a:rPr lang="cs-CZ" sz="1200" dirty="0">
                <a:solidFill>
                  <a:schemeClr val="bg1"/>
                </a:solidFill>
                <a:latin typeface="Nimbus Sans D OT" panose="02000000000000000000" pitchFamily="50" charset="0"/>
              </a:rPr>
              <a:t>T.č. 0911 284 529</a:t>
            </a:r>
          </a:p>
          <a:p>
            <a:r>
              <a:rPr lang="cs-CZ" sz="1200" dirty="0">
                <a:solidFill>
                  <a:schemeClr val="bg1"/>
                </a:solidFill>
                <a:latin typeface="Nimbus Sans D OT" panose="02000000000000000000" pitchFamily="50" charset="0"/>
              </a:rPr>
              <a:t>andrea.vagaiova@imunoglukan.sk</a:t>
            </a:r>
          </a:p>
        </p:txBody>
      </p:sp>
      <p:sp>
        <p:nvSpPr>
          <p:cNvPr id="3" name="TextovéPole 16">
            <a:extLst>
              <a:ext uri="{FF2B5EF4-FFF2-40B4-BE49-F238E27FC236}">
                <a16:creationId xmlns:a16="http://schemas.microsoft.com/office/drawing/2014/main" id="{4CD72674-C48B-DB01-633C-1F70C2DB659F}"/>
              </a:ext>
            </a:extLst>
          </p:cNvPr>
          <p:cNvSpPr txBox="1"/>
          <p:nvPr/>
        </p:nvSpPr>
        <p:spPr>
          <a:xfrm>
            <a:off x="185351" y="5626910"/>
            <a:ext cx="1285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14:00-14:15</a:t>
            </a:r>
          </a:p>
          <a:p>
            <a:pPr algn="r"/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14:15-15:15</a:t>
            </a:r>
          </a:p>
          <a:p>
            <a:pPr algn="r"/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15:15-16:15</a:t>
            </a:r>
          </a:p>
          <a:p>
            <a:pPr algn="r"/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16:15-17:15</a:t>
            </a:r>
          </a:p>
        </p:txBody>
      </p:sp>
      <p:sp>
        <p:nvSpPr>
          <p:cNvPr id="6" name="TextovéPole 16">
            <a:extLst>
              <a:ext uri="{FF2B5EF4-FFF2-40B4-BE49-F238E27FC236}">
                <a16:creationId xmlns:a16="http://schemas.microsoft.com/office/drawing/2014/main" id="{7517F033-8501-869F-079A-7FA13A76D22E}"/>
              </a:ext>
            </a:extLst>
          </p:cNvPr>
          <p:cNvSpPr txBox="1"/>
          <p:nvPr/>
        </p:nvSpPr>
        <p:spPr>
          <a:xfrm>
            <a:off x="1729739" y="5626909"/>
            <a:ext cx="4844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Úvod</a:t>
            </a:r>
          </a:p>
          <a:p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Andrea </a:t>
            </a:r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Vágaiová-Manažment</a:t>
            </a:r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IDC </a:t>
            </a:r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nielen</a:t>
            </a:r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v </a:t>
            </a:r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infekčnej</a:t>
            </a:r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</a:t>
            </a:r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sezóne</a:t>
            </a:r>
            <a:endParaRPr lang="cs-CZ" sz="12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Tatiana </a:t>
            </a:r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Lešková-Dojčenská</a:t>
            </a:r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výživa </a:t>
            </a:r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pre</a:t>
            </a:r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zdravé </a:t>
            </a:r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deti</a:t>
            </a:r>
            <a:endParaRPr lang="cs-CZ" sz="12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Michaela Ulrichová- Myslíme na mikroflóru-</a:t>
            </a:r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prevencia</a:t>
            </a:r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</a:t>
            </a:r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postantibiotickej</a:t>
            </a:r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</a:t>
            </a:r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hnačky</a:t>
            </a:r>
            <a:r>
              <a:rPr lang="cs-CZ" sz="1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v pediatrii</a:t>
            </a:r>
          </a:p>
          <a:p>
            <a:r>
              <a:rPr lang="cs-CZ" sz="1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Diskusia</a:t>
            </a:r>
            <a:endParaRPr lang="cs-CZ" sz="12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endParaRPr lang="cs-CZ" sz="12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endParaRPr lang="cs-CZ" sz="12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</p:txBody>
      </p:sp>
      <p:sp>
        <p:nvSpPr>
          <p:cNvPr id="10" name="TextovéPole 16">
            <a:extLst>
              <a:ext uri="{FF2B5EF4-FFF2-40B4-BE49-F238E27FC236}">
                <a16:creationId xmlns:a16="http://schemas.microsoft.com/office/drawing/2014/main" id="{F9B094FC-49B2-0674-4469-F4DF81D60BFC}"/>
              </a:ext>
            </a:extLst>
          </p:cNvPr>
          <p:cNvSpPr txBox="1"/>
          <p:nvPr/>
        </p:nvSpPr>
        <p:spPr>
          <a:xfrm>
            <a:off x="1162304" y="6957225"/>
            <a:ext cx="1220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00539F"/>
                </a:solidFill>
                <a:latin typeface="Nimbus Sans D OT" panose="02000000000000000000" pitchFamily="50" charset="0"/>
              </a:rPr>
              <a:t>13.10.2026</a:t>
            </a:r>
            <a:endParaRPr lang="cs-CZ" sz="12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</p:txBody>
      </p:sp>
      <p:sp>
        <p:nvSpPr>
          <p:cNvPr id="11" name="TextovéPole 16">
            <a:extLst>
              <a:ext uri="{FF2B5EF4-FFF2-40B4-BE49-F238E27FC236}">
                <a16:creationId xmlns:a16="http://schemas.microsoft.com/office/drawing/2014/main" id="{85E41B58-CCA7-832E-8400-A6A770B50160}"/>
              </a:ext>
            </a:extLst>
          </p:cNvPr>
          <p:cNvSpPr txBox="1"/>
          <p:nvPr/>
        </p:nvSpPr>
        <p:spPr>
          <a:xfrm>
            <a:off x="3046984" y="6957225"/>
            <a:ext cx="2019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MEDIAHAUS,Fraňa</a:t>
            </a:r>
            <a:r>
              <a:rPr lang="sk-SK" sz="1200" dirty="0">
                <a:solidFill>
                  <a:srgbClr val="00539F"/>
                </a:solidFill>
                <a:latin typeface="Nimbus Sans D OT" panose="02000000000000000000" pitchFamily="50" charset="0"/>
              </a:rPr>
              <a:t> </a:t>
            </a:r>
            <a:r>
              <a:rPr lang="sk-SK" sz="1200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Mojtu</a:t>
            </a:r>
            <a:r>
              <a:rPr lang="sk-SK" sz="1200" dirty="0">
                <a:solidFill>
                  <a:srgbClr val="00539F"/>
                </a:solidFill>
                <a:latin typeface="Nimbus Sans D OT" panose="02000000000000000000" pitchFamily="50" charset="0"/>
              </a:rPr>
              <a:t> 278, NITRA</a:t>
            </a:r>
          </a:p>
        </p:txBody>
      </p:sp>
      <p:sp>
        <p:nvSpPr>
          <p:cNvPr id="12" name="TextovéPole 16">
            <a:extLst>
              <a:ext uri="{FF2B5EF4-FFF2-40B4-BE49-F238E27FC236}">
                <a16:creationId xmlns:a16="http://schemas.microsoft.com/office/drawing/2014/main" id="{0A919461-3132-614C-BA21-4C05DEAA59EB}"/>
              </a:ext>
            </a:extLst>
          </p:cNvPr>
          <p:cNvSpPr txBox="1"/>
          <p:nvPr/>
        </p:nvSpPr>
        <p:spPr>
          <a:xfrm>
            <a:off x="5490464" y="6965235"/>
            <a:ext cx="12202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rgbClr val="00539F"/>
                </a:solidFill>
                <a:latin typeface="Nimbus Sans D OT" panose="02000000000000000000" pitchFamily="50" charset="0"/>
              </a:rPr>
              <a:t>14:00</a:t>
            </a:r>
            <a:endParaRPr lang="cs-CZ" sz="12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</p:txBody>
      </p:sp>
      <p:sp>
        <p:nvSpPr>
          <p:cNvPr id="13" name="TextovéPole 16">
            <a:extLst>
              <a:ext uri="{FF2B5EF4-FFF2-40B4-BE49-F238E27FC236}">
                <a16:creationId xmlns:a16="http://schemas.microsoft.com/office/drawing/2014/main" id="{DCE8E661-282E-5BB8-BE3D-C3D95AB5CF08}"/>
              </a:ext>
            </a:extLst>
          </p:cNvPr>
          <p:cNvSpPr txBox="1"/>
          <p:nvPr/>
        </p:nvSpPr>
        <p:spPr>
          <a:xfrm>
            <a:off x="-1219" y="5331400"/>
            <a:ext cx="70199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dirty="0">
                <a:solidFill>
                  <a:srgbClr val="00539F"/>
                </a:solidFill>
                <a:latin typeface="Nimbus Sans D OT" panose="02000000000000000000" pitchFamily="50" charset="0"/>
              </a:rPr>
              <a:t>Program:</a:t>
            </a:r>
            <a:endParaRPr lang="cs-CZ" sz="12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</p:txBody>
      </p:sp>
      <p:sp>
        <p:nvSpPr>
          <p:cNvPr id="5" name="TextovéPole 16">
            <a:extLst>
              <a:ext uri="{FF2B5EF4-FFF2-40B4-BE49-F238E27FC236}">
                <a16:creationId xmlns:a16="http://schemas.microsoft.com/office/drawing/2014/main" id="{A66658E7-8BE1-ACF6-7FA1-A41B887136D2}"/>
              </a:ext>
            </a:extLst>
          </p:cNvPr>
          <p:cNvSpPr txBox="1"/>
          <p:nvPr/>
        </p:nvSpPr>
        <p:spPr>
          <a:xfrm>
            <a:off x="312353" y="1284341"/>
            <a:ext cx="29201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>
                <a:solidFill>
                  <a:srgbClr val="00539F"/>
                </a:solidFill>
                <a:latin typeface="Nimbus Sans D OT" panose="02000000000000000000" pitchFamily="50" charset="0"/>
              </a:rPr>
              <a:t>Vážená </a:t>
            </a:r>
            <a:r>
              <a:rPr lang="cs-CZ" sz="2200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sestrička</a:t>
            </a:r>
            <a:r>
              <a:rPr lang="cs-CZ" sz="2200" dirty="0">
                <a:solidFill>
                  <a:srgbClr val="00539F"/>
                </a:solidFill>
                <a:latin typeface="Nimbus Sans D OT" panose="02000000000000000000" pitchFamily="50" charset="0"/>
              </a:rPr>
              <a:t> </a:t>
            </a:r>
            <a:r>
              <a:rPr lang="cs-CZ" sz="2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srdečne</a:t>
            </a:r>
            <a:r>
              <a:rPr lang="cs-CZ" sz="2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Vás</a:t>
            </a:r>
          </a:p>
          <a:p>
            <a:r>
              <a:rPr lang="cs-CZ" sz="2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pozývame</a:t>
            </a:r>
            <a:r>
              <a:rPr lang="cs-CZ" sz="2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na</a:t>
            </a:r>
          </a:p>
        </p:txBody>
      </p:sp>
    </p:spTree>
    <p:extLst>
      <p:ext uri="{BB962C8B-B14F-4D97-AF65-F5344CB8AC3E}">
        <p14:creationId xmlns:p14="http://schemas.microsoft.com/office/powerpoint/2010/main" val="30617150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475</TotalTime>
  <Words>64</Words>
  <Application>Microsoft Office PowerPoint</Application>
  <PresentationFormat>Vlastná</PresentationFormat>
  <Paragraphs>18</Paragraphs>
  <Slides>1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Nimbus Sans D OT</vt:lpstr>
      <vt:lpstr>Motiv Office</vt:lpstr>
      <vt:lpstr>think-cell Slide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Vicherek, Eva</dc:creator>
  <cp:lastModifiedBy>Nitra SKSaPA</cp:lastModifiedBy>
  <cp:revision>31</cp:revision>
  <dcterms:created xsi:type="dcterms:W3CDTF">2023-10-03T20:13:39Z</dcterms:created>
  <dcterms:modified xsi:type="dcterms:W3CDTF">2026-09-03T05:12:42Z</dcterms:modified>
</cp:coreProperties>
</file>