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</p:sldIdLst>
  <p:sldSz cx="7019925" cy="9072563"/>
  <p:notesSz cx="6858000" cy="9144000"/>
  <p:custDataLst>
    <p:tags r:id="rId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7" userDrawn="1">
          <p15:clr>
            <a:srgbClr val="A4A3A4"/>
          </p15:clr>
        </p15:guide>
        <p15:guide id="2" pos="22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561" autoAdjust="0"/>
    <p:restoredTop sz="94660"/>
  </p:normalViewPr>
  <p:slideViewPr>
    <p:cSldViewPr snapToGrid="0">
      <p:cViewPr varScale="1">
        <p:scale>
          <a:sx n="72" d="100"/>
          <a:sy n="72" d="100"/>
        </p:scale>
        <p:origin x="2520" y="77"/>
      </p:cViewPr>
      <p:guideLst>
        <p:guide orient="horz" pos="2857"/>
        <p:guide pos="221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6495" y="1484793"/>
            <a:ext cx="5966936" cy="3158596"/>
          </a:xfrm>
        </p:spPr>
        <p:txBody>
          <a:bodyPr anchor="b"/>
          <a:lstStyle>
            <a:lvl1pPr algn="ctr">
              <a:defRPr sz="460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7491" y="4765197"/>
            <a:ext cx="5264944" cy="2190435"/>
          </a:xfrm>
        </p:spPr>
        <p:txBody>
          <a:bodyPr/>
          <a:lstStyle>
            <a:lvl1pPr marL="0" indent="0" algn="ctr">
              <a:buNone/>
              <a:defRPr sz="1842"/>
            </a:lvl1pPr>
            <a:lvl2pPr marL="350992" indent="0" algn="ctr">
              <a:buNone/>
              <a:defRPr sz="1535"/>
            </a:lvl2pPr>
            <a:lvl3pPr marL="701985" indent="0" algn="ctr">
              <a:buNone/>
              <a:defRPr sz="1382"/>
            </a:lvl3pPr>
            <a:lvl4pPr marL="1052977" indent="0" algn="ctr">
              <a:buNone/>
              <a:defRPr sz="1228"/>
            </a:lvl4pPr>
            <a:lvl5pPr marL="1403970" indent="0" algn="ctr">
              <a:buNone/>
              <a:defRPr sz="1228"/>
            </a:lvl5pPr>
            <a:lvl6pPr marL="1754962" indent="0" algn="ctr">
              <a:buNone/>
              <a:defRPr sz="1228"/>
            </a:lvl6pPr>
            <a:lvl7pPr marL="2105955" indent="0" algn="ctr">
              <a:buNone/>
              <a:defRPr sz="1228"/>
            </a:lvl7pPr>
            <a:lvl8pPr marL="2456947" indent="0" algn="ctr">
              <a:buNone/>
              <a:defRPr sz="1228"/>
            </a:lvl8pPr>
            <a:lvl9pPr marL="2807940" indent="0" algn="ctr">
              <a:buNone/>
              <a:defRPr sz="1228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8650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039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964" y="2261843"/>
            <a:ext cx="6054685" cy="3773934"/>
          </a:xfrm>
        </p:spPr>
        <p:txBody>
          <a:bodyPr anchor="b"/>
          <a:lstStyle>
            <a:lvl1pPr>
              <a:defRPr sz="4606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964" y="6071480"/>
            <a:ext cx="6054685" cy="1984622"/>
          </a:xfrm>
        </p:spPr>
        <p:txBody>
          <a:bodyPr/>
          <a:lstStyle>
            <a:lvl1pPr marL="0" indent="0">
              <a:buNone/>
              <a:defRPr sz="1842">
                <a:solidFill>
                  <a:schemeClr val="tx1"/>
                </a:solidFill>
              </a:defRPr>
            </a:lvl1pPr>
            <a:lvl2pPr marL="350992" indent="0">
              <a:buNone/>
              <a:defRPr sz="1535">
                <a:solidFill>
                  <a:schemeClr val="tx1">
                    <a:tint val="75000"/>
                  </a:schemeClr>
                </a:solidFill>
              </a:defRPr>
            </a:lvl2pPr>
            <a:lvl3pPr marL="701985" indent="0">
              <a:buNone/>
              <a:defRPr sz="1382">
                <a:solidFill>
                  <a:schemeClr val="tx1">
                    <a:tint val="75000"/>
                  </a:schemeClr>
                </a:solidFill>
              </a:defRPr>
            </a:lvl3pPr>
            <a:lvl4pPr marL="105297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4pPr>
            <a:lvl5pPr marL="140397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5pPr>
            <a:lvl6pPr marL="1754962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6pPr>
            <a:lvl7pPr marL="2105955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7pPr>
            <a:lvl8pPr marL="245694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8pPr>
            <a:lvl9pPr marL="2807940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0991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82620" y="2415150"/>
            <a:ext cx="2983468" cy="575645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3837" y="2415150"/>
            <a:ext cx="2983468" cy="575645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3606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483032"/>
            <a:ext cx="6054685" cy="1753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3535" y="2224039"/>
            <a:ext cx="2969757" cy="1089967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535" y="3314006"/>
            <a:ext cx="2969757" cy="48744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53838" y="2224039"/>
            <a:ext cx="2984382" cy="1089967"/>
          </a:xfrm>
        </p:spPr>
        <p:txBody>
          <a:bodyPr anchor="b"/>
          <a:lstStyle>
            <a:lvl1pPr marL="0" indent="0">
              <a:buNone/>
              <a:defRPr sz="1842" b="1"/>
            </a:lvl1pPr>
            <a:lvl2pPr marL="350992" indent="0">
              <a:buNone/>
              <a:defRPr sz="1535" b="1"/>
            </a:lvl2pPr>
            <a:lvl3pPr marL="701985" indent="0">
              <a:buNone/>
              <a:defRPr sz="1382" b="1"/>
            </a:lvl3pPr>
            <a:lvl4pPr marL="1052977" indent="0">
              <a:buNone/>
              <a:defRPr sz="1228" b="1"/>
            </a:lvl4pPr>
            <a:lvl5pPr marL="1403970" indent="0">
              <a:buNone/>
              <a:defRPr sz="1228" b="1"/>
            </a:lvl5pPr>
            <a:lvl6pPr marL="1754962" indent="0">
              <a:buNone/>
              <a:defRPr sz="1228" b="1"/>
            </a:lvl6pPr>
            <a:lvl7pPr marL="2105955" indent="0">
              <a:buNone/>
              <a:defRPr sz="1228" b="1"/>
            </a:lvl7pPr>
            <a:lvl8pPr marL="2456947" indent="0">
              <a:buNone/>
              <a:defRPr sz="1228" b="1"/>
            </a:lvl8pPr>
            <a:lvl9pPr marL="2807940" indent="0">
              <a:buNone/>
              <a:defRPr sz="1228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53838" y="3314006"/>
            <a:ext cx="2984382" cy="487440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52044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960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876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604838"/>
            <a:ext cx="2264109" cy="2116931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84382" y="1306283"/>
            <a:ext cx="3553837" cy="6447400"/>
          </a:xfrm>
        </p:spPr>
        <p:txBody>
          <a:bodyPr/>
          <a:lstStyle>
            <a:lvl1pPr>
              <a:defRPr sz="2457"/>
            </a:lvl1pPr>
            <a:lvl2pPr>
              <a:defRPr sz="2150"/>
            </a:lvl2pPr>
            <a:lvl3pPr>
              <a:defRPr sz="1842"/>
            </a:lvl3pPr>
            <a:lvl4pPr>
              <a:defRPr sz="1535"/>
            </a:lvl4pPr>
            <a:lvl5pPr>
              <a:defRPr sz="1535"/>
            </a:lvl5pPr>
            <a:lvl6pPr>
              <a:defRPr sz="1535"/>
            </a:lvl6pPr>
            <a:lvl7pPr>
              <a:defRPr sz="1535"/>
            </a:lvl7pPr>
            <a:lvl8pPr>
              <a:defRPr sz="1535"/>
            </a:lvl8pPr>
            <a:lvl9pPr>
              <a:defRPr sz="1535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721769"/>
            <a:ext cx="2264109" cy="5042414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8817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534" y="604838"/>
            <a:ext cx="2264109" cy="2116931"/>
          </a:xfrm>
        </p:spPr>
        <p:txBody>
          <a:bodyPr anchor="b"/>
          <a:lstStyle>
            <a:lvl1pPr>
              <a:defRPr sz="245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84382" y="1306283"/>
            <a:ext cx="3553837" cy="6447400"/>
          </a:xfrm>
        </p:spPr>
        <p:txBody>
          <a:bodyPr anchor="t"/>
          <a:lstStyle>
            <a:lvl1pPr marL="0" indent="0">
              <a:buNone/>
              <a:defRPr sz="2457"/>
            </a:lvl1pPr>
            <a:lvl2pPr marL="350992" indent="0">
              <a:buNone/>
              <a:defRPr sz="2150"/>
            </a:lvl2pPr>
            <a:lvl3pPr marL="701985" indent="0">
              <a:buNone/>
              <a:defRPr sz="1842"/>
            </a:lvl3pPr>
            <a:lvl4pPr marL="1052977" indent="0">
              <a:buNone/>
              <a:defRPr sz="1535"/>
            </a:lvl4pPr>
            <a:lvl5pPr marL="1403970" indent="0">
              <a:buNone/>
              <a:defRPr sz="1535"/>
            </a:lvl5pPr>
            <a:lvl6pPr marL="1754962" indent="0">
              <a:buNone/>
              <a:defRPr sz="1535"/>
            </a:lvl6pPr>
            <a:lvl7pPr marL="2105955" indent="0">
              <a:buNone/>
              <a:defRPr sz="1535"/>
            </a:lvl7pPr>
            <a:lvl8pPr marL="2456947" indent="0">
              <a:buNone/>
              <a:defRPr sz="1535"/>
            </a:lvl8pPr>
            <a:lvl9pPr marL="2807940" indent="0">
              <a:buNone/>
              <a:defRPr sz="1535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534" y="2721769"/>
            <a:ext cx="2264109" cy="5042414"/>
          </a:xfrm>
        </p:spPr>
        <p:txBody>
          <a:bodyPr/>
          <a:lstStyle>
            <a:lvl1pPr marL="0" indent="0">
              <a:buNone/>
              <a:defRPr sz="1228"/>
            </a:lvl1pPr>
            <a:lvl2pPr marL="350992" indent="0">
              <a:buNone/>
              <a:defRPr sz="1075"/>
            </a:lvl2pPr>
            <a:lvl3pPr marL="701985" indent="0">
              <a:buNone/>
              <a:defRPr sz="921"/>
            </a:lvl3pPr>
            <a:lvl4pPr marL="1052977" indent="0">
              <a:buNone/>
              <a:defRPr sz="768"/>
            </a:lvl4pPr>
            <a:lvl5pPr marL="1403970" indent="0">
              <a:buNone/>
              <a:defRPr sz="768"/>
            </a:lvl5pPr>
            <a:lvl6pPr marL="1754962" indent="0">
              <a:buNone/>
              <a:defRPr sz="768"/>
            </a:lvl6pPr>
            <a:lvl7pPr marL="2105955" indent="0">
              <a:buNone/>
              <a:defRPr sz="768"/>
            </a:lvl7pPr>
            <a:lvl8pPr marL="2456947" indent="0">
              <a:buNone/>
              <a:defRPr sz="768"/>
            </a:lvl8pPr>
            <a:lvl9pPr marL="2807940" indent="0">
              <a:buNone/>
              <a:defRPr sz="768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279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357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023634" y="483030"/>
            <a:ext cx="1513671" cy="768857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2620" y="483030"/>
            <a:ext cx="4453265" cy="768857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3838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D5156B2B-16E3-C98D-7FEC-805661C62F6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570664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425" imgH="426" progId="TCLayout.ActiveDocument.1">
                  <p:embed/>
                </p:oleObj>
              </mc:Choice>
              <mc:Fallback>
                <p:oleObj name="think-cell Slide" r:id="rId15" imgW="425" imgH="426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5156B2B-16E3-C98D-7FEC-805661C62F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2620" y="483032"/>
            <a:ext cx="6054685" cy="1753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2620" y="2415150"/>
            <a:ext cx="6054685" cy="57564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2620" y="8408924"/>
            <a:ext cx="1579483" cy="483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EC24AC-AAC9-427C-8962-34178A6D02FB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25350" y="8408924"/>
            <a:ext cx="2369225" cy="483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57822" y="8408924"/>
            <a:ext cx="1579483" cy="483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2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5512A6-3CD5-403F-9891-A547E4ACA9F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09523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01985" rtl="0" eaLnBrk="1" latinLnBrk="0" hangingPunct="1">
        <a:lnSpc>
          <a:spcPct val="90000"/>
        </a:lnSpc>
        <a:spcBef>
          <a:spcPct val="0"/>
        </a:spcBef>
        <a:buNone/>
        <a:defRPr sz="337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496" indent="-175496" algn="l" defTabSz="701985" rtl="0" eaLnBrk="1" latinLnBrk="0" hangingPunct="1">
        <a:lnSpc>
          <a:spcPct val="90000"/>
        </a:lnSpc>
        <a:spcBef>
          <a:spcPts val="768"/>
        </a:spcBef>
        <a:buFont typeface="Arial" panose="020B0604020202020204" pitchFamily="34" charset="0"/>
        <a:buChar char="•"/>
        <a:defRPr sz="2150" kern="1200">
          <a:solidFill>
            <a:schemeClr val="tx1"/>
          </a:solidFill>
          <a:latin typeface="+mn-lt"/>
          <a:ea typeface="+mn-ea"/>
          <a:cs typeface="+mn-cs"/>
        </a:defRPr>
      </a:lvl1pPr>
      <a:lvl2pPr marL="526489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842" kern="1200">
          <a:solidFill>
            <a:schemeClr val="tx1"/>
          </a:solidFill>
          <a:latin typeface="+mn-lt"/>
          <a:ea typeface="+mn-ea"/>
          <a:cs typeface="+mn-cs"/>
        </a:defRPr>
      </a:lvl2pPr>
      <a:lvl3pPr marL="87748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535" kern="1200">
          <a:solidFill>
            <a:schemeClr val="tx1"/>
          </a:solidFill>
          <a:latin typeface="+mn-lt"/>
          <a:ea typeface="+mn-ea"/>
          <a:cs typeface="+mn-cs"/>
        </a:defRPr>
      </a:lvl3pPr>
      <a:lvl4pPr marL="1228474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57946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930458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281451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632443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983436" indent="-175496" algn="l" defTabSz="701985" rtl="0" eaLnBrk="1" latinLnBrk="0" hangingPunct="1">
        <a:lnSpc>
          <a:spcPct val="90000"/>
        </a:lnSpc>
        <a:spcBef>
          <a:spcPts val="384"/>
        </a:spcBef>
        <a:buFont typeface="Arial" panose="020B0604020202020204" pitchFamily="34" charset="0"/>
        <a:buChar char="•"/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1pPr>
      <a:lvl2pPr marL="35099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2pPr>
      <a:lvl3pPr marL="70198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3pPr>
      <a:lvl4pPr marL="105297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5pPr>
      <a:lvl6pPr marL="1754962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6pPr>
      <a:lvl7pPr marL="2105955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7pPr>
      <a:lvl8pPr marL="2456947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8pPr>
      <a:lvl9pPr marL="2807940" algn="l" defTabSz="701985" rtl="0" eaLnBrk="1" latinLnBrk="0" hangingPunct="1">
        <a:defRPr sz="138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36086E-1A98-06F8-7D30-7914077D8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ovéPole 16">
            <a:extLst>
              <a:ext uri="{FF2B5EF4-FFF2-40B4-BE49-F238E27FC236}">
                <a16:creationId xmlns:a16="http://schemas.microsoft.com/office/drawing/2014/main" id="{9BEAA48D-B604-EBEE-312E-1EA581DCF6EE}"/>
              </a:ext>
            </a:extLst>
          </p:cNvPr>
          <p:cNvSpPr txBox="1"/>
          <p:nvPr/>
        </p:nvSpPr>
        <p:spPr>
          <a:xfrm>
            <a:off x="501262" y="8170630"/>
            <a:ext cx="2348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1"/>
                </a:solidFill>
                <a:latin typeface="Nimbus Sans D OT" panose="02000000000000000000" pitchFamily="50" charset="0"/>
              </a:rPr>
              <a:t>Andrea </a:t>
            </a:r>
            <a:r>
              <a:rPr lang="cs-CZ" sz="1200" dirty="0" err="1">
                <a:solidFill>
                  <a:schemeClr val="bg1"/>
                </a:solidFill>
                <a:latin typeface="Nimbus Sans D OT" panose="02000000000000000000" pitchFamily="50" charset="0"/>
              </a:rPr>
              <a:t>Vágaiová</a:t>
            </a:r>
            <a:endParaRPr lang="cs-CZ" sz="1200" dirty="0">
              <a:solidFill>
                <a:schemeClr val="bg1"/>
              </a:solidFill>
              <a:latin typeface="Nimbus Sans D OT" panose="02000000000000000000" pitchFamily="50" charset="0"/>
            </a:endParaRPr>
          </a:p>
          <a:p>
            <a:r>
              <a:rPr lang="cs-CZ" sz="1200" dirty="0">
                <a:solidFill>
                  <a:schemeClr val="bg1"/>
                </a:solidFill>
                <a:latin typeface="Nimbus Sans D OT" panose="02000000000000000000" pitchFamily="50" charset="0"/>
              </a:rPr>
              <a:t>0911 284 529</a:t>
            </a:r>
          </a:p>
          <a:p>
            <a:r>
              <a:rPr lang="cs-CZ" sz="1200" dirty="0">
                <a:solidFill>
                  <a:schemeClr val="bg1"/>
                </a:solidFill>
                <a:latin typeface="Nimbus Sans D OT" panose="02000000000000000000" pitchFamily="50" charset="0"/>
              </a:rPr>
              <a:t>Andrea.vagaiova@imunoglukan.sk</a:t>
            </a:r>
          </a:p>
        </p:txBody>
      </p:sp>
      <p:sp>
        <p:nvSpPr>
          <p:cNvPr id="2" name="TextovéPole 16">
            <a:extLst>
              <a:ext uri="{FF2B5EF4-FFF2-40B4-BE49-F238E27FC236}">
                <a16:creationId xmlns:a16="http://schemas.microsoft.com/office/drawing/2014/main" id="{7608A89A-1149-3485-4F63-8301C56836DA}"/>
              </a:ext>
            </a:extLst>
          </p:cNvPr>
          <p:cNvSpPr txBox="1"/>
          <p:nvPr/>
        </p:nvSpPr>
        <p:spPr>
          <a:xfrm>
            <a:off x="153422" y="5626909"/>
            <a:ext cx="1045184" cy="110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14:00-14:15</a:t>
            </a:r>
          </a:p>
          <a:p>
            <a:pPr algn="r"/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14:15-15:15</a:t>
            </a:r>
          </a:p>
          <a:p>
            <a:pPr algn="r"/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15:15-16:15</a:t>
            </a:r>
          </a:p>
          <a:p>
            <a:pPr algn="r"/>
            <a:endParaRPr lang="cs-CZ" sz="11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pPr algn="r"/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16:15-17:15</a:t>
            </a:r>
          </a:p>
          <a:p>
            <a:endParaRPr lang="cs-CZ" sz="105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6" name="TextovéPole 16">
            <a:extLst>
              <a:ext uri="{FF2B5EF4-FFF2-40B4-BE49-F238E27FC236}">
                <a16:creationId xmlns:a16="http://schemas.microsoft.com/office/drawing/2014/main" id="{18856F3E-534B-708B-E6CE-DE628F4DA8E5}"/>
              </a:ext>
            </a:extLst>
          </p:cNvPr>
          <p:cNvSpPr txBox="1"/>
          <p:nvPr/>
        </p:nvSpPr>
        <p:spPr>
          <a:xfrm>
            <a:off x="1112108" y="4633511"/>
            <a:ext cx="5016844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Úvod</a:t>
            </a:r>
          </a:p>
          <a:p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Manažment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IDC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nielen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infekčnej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sezóne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, Andrea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Vágaiová</a:t>
            </a:r>
            <a:endParaRPr lang="cs-CZ" sz="11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Myslíme na mikroflóru-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prevencia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postantibiotickej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hnačky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 pediatrii, Gabriela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Fabanová</a:t>
            </a:r>
            <a:endParaRPr lang="cs-CZ" sz="11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Dojčenská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výživa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pre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zdravé </a:t>
            </a:r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deti</a:t>
            </a:r>
            <a:r>
              <a:rPr lang="cs-CZ" sz="11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, Tatiana Lešková</a:t>
            </a:r>
          </a:p>
          <a:p>
            <a:r>
              <a:rPr lang="cs-CZ" sz="11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Diskusia</a:t>
            </a:r>
            <a:endParaRPr lang="cs-CZ" sz="11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cs-CZ" sz="10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11" name="TextovéPole 16">
            <a:extLst>
              <a:ext uri="{FF2B5EF4-FFF2-40B4-BE49-F238E27FC236}">
                <a16:creationId xmlns:a16="http://schemas.microsoft.com/office/drawing/2014/main" id="{C5C46D49-C04C-8B91-811C-5697A72F5135}"/>
              </a:ext>
            </a:extLst>
          </p:cNvPr>
          <p:cNvSpPr txBox="1"/>
          <p:nvPr/>
        </p:nvSpPr>
        <p:spPr>
          <a:xfrm>
            <a:off x="3509962" y="6686342"/>
            <a:ext cx="16578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Divadelná reštaurácia, Divadelná 3, Zvolen</a:t>
            </a:r>
            <a:endParaRPr lang="pt-BR" sz="1200" dirty="0">
              <a:solidFill>
                <a:srgbClr val="00539F"/>
              </a:solidFill>
              <a:latin typeface="Nimbus Sans D OT" panose="02000000000000000000" pitchFamily="50" charset="0"/>
            </a:endParaRPr>
          </a:p>
          <a:p>
            <a:endParaRPr lang="sk-SK" sz="1200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12" name="TextovéPole 16">
            <a:extLst>
              <a:ext uri="{FF2B5EF4-FFF2-40B4-BE49-F238E27FC236}">
                <a16:creationId xmlns:a16="http://schemas.microsoft.com/office/drawing/2014/main" id="{F8895CEA-6E19-9FD7-96D5-58827ED6C480}"/>
              </a:ext>
            </a:extLst>
          </p:cNvPr>
          <p:cNvSpPr txBox="1"/>
          <p:nvPr/>
        </p:nvSpPr>
        <p:spPr>
          <a:xfrm rot="10800000" flipV="1">
            <a:off x="852616" y="6997988"/>
            <a:ext cx="6523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          29.09.2026                                                                                                 14:00</a:t>
            </a:r>
          </a:p>
        </p:txBody>
      </p:sp>
      <p:sp>
        <p:nvSpPr>
          <p:cNvPr id="13" name="TextovéPole 16">
            <a:extLst>
              <a:ext uri="{FF2B5EF4-FFF2-40B4-BE49-F238E27FC236}">
                <a16:creationId xmlns:a16="http://schemas.microsoft.com/office/drawing/2014/main" id="{929616D7-DDF4-FE62-22EC-6429E9F34566}"/>
              </a:ext>
            </a:extLst>
          </p:cNvPr>
          <p:cNvSpPr txBox="1"/>
          <p:nvPr/>
        </p:nvSpPr>
        <p:spPr>
          <a:xfrm>
            <a:off x="-1218" y="5331401"/>
            <a:ext cx="2851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dirty="0">
                <a:solidFill>
                  <a:srgbClr val="00539F"/>
                </a:solidFill>
                <a:latin typeface="Nimbus Sans D OT" panose="02000000000000000000" pitchFamily="50" charset="0"/>
              </a:rPr>
              <a:t>Program:</a:t>
            </a:r>
            <a:endParaRPr lang="cs-CZ" sz="1200" b="1" dirty="0">
              <a:solidFill>
                <a:srgbClr val="00539F"/>
              </a:solidFill>
              <a:latin typeface="Nimbus Sans D OT" panose="02000000000000000000" pitchFamily="50" charset="0"/>
            </a:endParaRPr>
          </a:p>
        </p:txBody>
      </p:sp>
      <p:sp>
        <p:nvSpPr>
          <p:cNvPr id="5" name="TextovéPole 16">
            <a:extLst>
              <a:ext uri="{FF2B5EF4-FFF2-40B4-BE49-F238E27FC236}">
                <a16:creationId xmlns:a16="http://schemas.microsoft.com/office/drawing/2014/main" id="{EC4D0AF8-06BF-7BC5-9FDD-B87DEB31F3B8}"/>
              </a:ext>
            </a:extLst>
          </p:cNvPr>
          <p:cNvSpPr txBox="1"/>
          <p:nvPr/>
        </p:nvSpPr>
        <p:spPr>
          <a:xfrm>
            <a:off x="501262" y="498882"/>
            <a:ext cx="29201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dirty="0">
                <a:solidFill>
                  <a:srgbClr val="00539F"/>
                </a:solidFill>
                <a:latin typeface="Nimbus Sans D OT" panose="02000000000000000000" pitchFamily="50" charset="0"/>
              </a:rPr>
              <a:t>Vážená </a:t>
            </a:r>
            <a:r>
              <a:rPr lang="cs-CZ" sz="2200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sestrička</a:t>
            </a:r>
            <a:r>
              <a:rPr lang="cs-CZ" sz="2200" dirty="0">
                <a:solidFill>
                  <a:srgbClr val="00539F"/>
                </a:solidFill>
                <a:latin typeface="Nimbus Sans D OT" panose="02000000000000000000" pitchFamily="50" charset="0"/>
              </a:rPr>
              <a:t> </a:t>
            </a:r>
            <a:r>
              <a:rPr lang="cs-CZ" sz="2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srdečne</a:t>
            </a:r>
            <a:r>
              <a:rPr lang="cs-CZ" sz="2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Vás</a:t>
            </a:r>
          </a:p>
          <a:p>
            <a:r>
              <a:rPr lang="cs-CZ" sz="2200" b="1" dirty="0" err="1">
                <a:solidFill>
                  <a:srgbClr val="00539F"/>
                </a:solidFill>
                <a:latin typeface="Nimbus Sans D OT" panose="02000000000000000000" pitchFamily="50" charset="0"/>
              </a:rPr>
              <a:t>pozývame</a:t>
            </a:r>
            <a:r>
              <a:rPr lang="cs-CZ" sz="2200" b="1" dirty="0">
                <a:solidFill>
                  <a:srgbClr val="00539F"/>
                </a:solidFill>
                <a:latin typeface="Nimbus Sans D OT" panose="02000000000000000000" pitchFamily="50" charset="0"/>
              </a:rPr>
              <a:t> na</a:t>
            </a:r>
          </a:p>
        </p:txBody>
      </p:sp>
    </p:spTree>
    <p:extLst>
      <p:ext uri="{BB962C8B-B14F-4D97-AF65-F5344CB8AC3E}">
        <p14:creationId xmlns:p14="http://schemas.microsoft.com/office/powerpoint/2010/main" val="30530377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491</TotalTime>
  <Words>63</Words>
  <Application>Microsoft Office PowerPoint</Application>
  <PresentationFormat>Vlastná</PresentationFormat>
  <Paragraphs>24</Paragraphs>
  <Slides>1</Slides>
  <Notes>0</Notes>
  <HiddenSlides>0</HiddenSlides>
  <MMClips>0</MMClips>
  <ScaleCrop>false</ScaleCrop>
  <HeadingPairs>
    <vt:vector size="8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Nimbus Sans D OT</vt:lpstr>
      <vt:lpstr>Motiv Office</vt:lpstr>
      <vt:lpstr>think-cell Slide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Vicherek, Eva</dc:creator>
  <cp:lastModifiedBy>RenataC</cp:lastModifiedBy>
  <cp:revision>28</cp:revision>
  <dcterms:created xsi:type="dcterms:W3CDTF">2023-10-03T20:13:39Z</dcterms:created>
  <dcterms:modified xsi:type="dcterms:W3CDTF">2026-08-30T12:33:32Z</dcterms:modified>
</cp:coreProperties>
</file>